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9" r:id="rId3"/>
    <p:sldId id="258" r:id="rId4"/>
    <p:sldId id="260" r:id="rId5"/>
    <p:sldId id="264" r:id="rId6"/>
    <p:sldId id="261" r:id="rId7"/>
    <p:sldId id="262" r:id="rId8"/>
    <p:sldId id="263" r:id="rId9"/>
    <p:sldId id="265" r:id="rId1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70651-5E3A-47D3-8FA0-732D9B426CD6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DDAC4-DA1E-4DC0-B52A-43651BC45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78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29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358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83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70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70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52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317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5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3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49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92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05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42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6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29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7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32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14C3-DEDF-4306-8536-7A22EB01AF09}" type="datetimeFigureOut">
              <a:rPr lang="en-AU" smtClean="0"/>
              <a:t>8/01/2024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70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1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3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emf"/><Relationship Id="rId5" Type="http://schemas.openxmlformats.org/officeDocument/2006/relationships/image" Target="../media/image24.png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5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28" y="-1164"/>
            <a:ext cx="9913730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40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59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4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2" y="-182"/>
            <a:ext cx="4401758" cy="377713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4797" y="-1164"/>
            <a:ext cx="4342665" cy="4342665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1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9190" y="1414756"/>
            <a:ext cx="1410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3" y="3402987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2" y="4620614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1" y="5480594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1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172" y="446014"/>
            <a:ext cx="4402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</a:t>
            </a:r>
            <a:endParaRPr lang="en-US" sz="2400" b="1" cap="small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Calcutta school of Scholars</a:t>
            </a:r>
            <a:endParaRPr lang="en-US" sz="24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6" name="32-Point Star 5"/>
          <p:cNvSpPr/>
          <p:nvPr/>
        </p:nvSpPr>
        <p:spPr>
          <a:xfrm>
            <a:off x="4765106" y="583951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4" name="Freeform 43"/>
          <p:cNvSpPr/>
          <p:nvPr/>
        </p:nvSpPr>
        <p:spPr>
          <a:xfrm>
            <a:off x="3394681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1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1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1794" y="4"/>
            <a:ext cx="5565010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Comprehensive Package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0535" y="2154321"/>
            <a:ext cx="5299120" cy="365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841" y="816445"/>
            <a:ext cx="8062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48" y="2326840"/>
            <a:ext cx="2807241" cy="28072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50" y="2326840"/>
            <a:ext cx="2807241" cy="280724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1" name="Freeform 10"/>
          <p:cNvSpPr/>
          <p:nvPr/>
        </p:nvSpPr>
        <p:spPr>
          <a:xfrm>
            <a:off x="1203177" y="912329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277277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59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4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4542" y="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848" y="1318381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40" y="709205"/>
            <a:ext cx="4705991" cy="5542070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4" y="4907643"/>
            <a:ext cx="3336251" cy="61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8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10874" y="557264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3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39" y="1271026"/>
            <a:ext cx="4126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7" y="995540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3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177" y="1907269"/>
            <a:ext cx="1770986" cy="11292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1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4" y="1284972"/>
            <a:ext cx="619856" cy="293218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2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5 of 8</a:t>
            </a:r>
          </a:p>
        </p:txBody>
      </p:sp>
      <p:sp>
        <p:nvSpPr>
          <p:cNvPr id="17" name="Freeform 16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828717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7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Demystify Generative AI</a:t>
            </a:r>
          </a:p>
        </p:txBody>
      </p:sp>
      <p:sp>
        <p:nvSpPr>
          <p:cNvPr id="29" name="Freeform 28"/>
          <p:cNvSpPr/>
          <p:nvPr/>
        </p:nvSpPr>
        <p:spPr>
          <a:xfrm>
            <a:off x="2932236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2398" y="2091077"/>
            <a:ext cx="542028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 to the fullest: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- AI based app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584117" y="1279095"/>
            <a:ext cx="3896314" cy="405770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0" name="Group 29"/>
          <p:cNvGrpSpPr/>
          <p:nvPr/>
        </p:nvGrpSpPr>
        <p:grpSpPr>
          <a:xfrm>
            <a:off x="5736517" y="1437736"/>
            <a:ext cx="3896314" cy="4012418"/>
            <a:chOff x="505962" y="1777041"/>
            <a:chExt cx="3701060" cy="347966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92702" y="3320271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66465" y="3685989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30336" y="4336953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7315" y="3755906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934803" y="408289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204515" y="4378297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35786" y="3380830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Rectangle 76"/>
          <p:cNvSpPr/>
          <p:nvPr/>
        </p:nvSpPr>
        <p:spPr>
          <a:xfrm>
            <a:off x="5736517" y="1431495"/>
            <a:ext cx="3896314" cy="405770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476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    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5" y="3517723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5" y="1412517"/>
            <a:ext cx="3855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5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7" y="5881944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3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7 of 8</a:t>
            </a:r>
          </a:p>
        </p:txBody>
      </p:sp>
      <p:sp>
        <p:nvSpPr>
          <p:cNvPr id="14" name="Freeform 13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6" y="224814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9" y="1501368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0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8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8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4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4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7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7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3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3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51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51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7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7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1" y="823380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TextBox 15"/>
          <p:cNvSpPr txBox="1"/>
          <p:nvPr/>
        </p:nvSpPr>
        <p:spPr>
          <a:xfrm>
            <a:off x="1004107" y="2877677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8" y="823384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1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4 of 8</a:t>
            </a:r>
          </a:p>
        </p:txBody>
      </p:sp>
      <p:sp>
        <p:nvSpPr>
          <p:cNvPr id="18" name="Freeform 17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18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91" y="3981149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3" y="910150"/>
            <a:ext cx="57221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1" y="795754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1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51" y="3994475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5" y="3867873"/>
            <a:ext cx="2298494" cy="25529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2" y="3903956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6 of 8</a:t>
            </a:r>
          </a:p>
        </p:txBody>
      </p:sp>
      <p:sp>
        <p:nvSpPr>
          <p:cNvPr id="21" name="Freeform 20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3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3952366" y="2743200"/>
            <a:ext cx="54743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xygen" panose="02000503000000000000" pitchFamily="2" charset="0"/>
              </a:rPr>
              <a:t>2 hours of </a:t>
            </a:r>
            <a:r>
              <a:rPr lang="en-US" sz="1600" b="1" dirty="0">
                <a:latin typeface="Oxygen" panose="02000503000000000000" pitchFamily="2" charset="0"/>
              </a:rPr>
              <a:t>Workshop</a:t>
            </a:r>
            <a:r>
              <a:rPr lang="en-US" sz="1600" dirty="0">
                <a:latin typeface="Oxygen" panose="02000503000000000000" pitchFamily="2" charset="0"/>
              </a:rPr>
              <a:t> and 1 Hour </a:t>
            </a:r>
            <a:r>
              <a:rPr lang="en-US" sz="16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600" dirty="0" smtClean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your </a:t>
            </a:r>
            <a:r>
              <a:rPr lang="en-US" sz="1600" dirty="0">
                <a:latin typeface="Oxygen" panose="02000503000000000000" pitchFamily="2" charset="0"/>
              </a:rPr>
              <a:t>facility if </a:t>
            </a:r>
            <a:r>
              <a:rPr lang="en-US" sz="1600" dirty="0" smtClean="0">
                <a:latin typeface="Oxygen" panose="02000503000000000000" pitchFamily="2" charset="0"/>
              </a:rPr>
              <a:t>more than </a:t>
            </a:r>
            <a:r>
              <a:rPr lang="en-US" sz="1600" dirty="0">
                <a:latin typeface="Oxygen" panose="02000503000000000000" pitchFamily="2" charset="0"/>
              </a:rPr>
              <a:t>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</a:t>
            </a:r>
            <a:r>
              <a:rPr lang="en-US" sz="1600" dirty="0">
                <a:latin typeface="Oxygen" panose="02000503000000000000" pitchFamily="2" charset="0"/>
              </a:rPr>
              <a:t>Anodiam conference Hall if </a:t>
            </a:r>
            <a:r>
              <a:rPr lang="en-US" sz="1600" dirty="0" smtClean="0">
                <a:latin typeface="Oxygen" panose="02000503000000000000" pitchFamily="2" charset="0"/>
              </a:rPr>
              <a:t>less than 50 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Online </a:t>
            </a:r>
            <a:r>
              <a:rPr lang="en-US" sz="1600" dirty="0">
                <a:latin typeface="Oxygen" panose="02000503000000000000" pitchFamily="2" charset="0"/>
              </a:rPr>
              <a:t>Webinar if </a:t>
            </a:r>
            <a:r>
              <a:rPr lang="en-US" sz="1600" dirty="0" smtClean="0">
                <a:latin typeface="Oxygen" panose="02000503000000000000" pitchFamily="2" charset="0"/>
              </a:rPr>
              <a:t>less than </a:t>
            </a:r>
            <a:r>
              <a:rPr lang="en-US" sz="1600" dirty="0">
                <a:latin typeface="Oxygen" panose="02000503000000000000" pitchFamily="2" charset="0"/>
              </a:rPr>
              <a:t>10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dirty="0">
                <a:latin typeface="Oxygen" panose="02000503000000000000" pitchFamily="2" charset="0"/>
              </a:rPr>
              <a:t>All </a:t>
            </a:r>
            <a:r>
              <a:rPr lang="en-US" dirty="0" smtClean="0">
                <a:latin typeface="Oxygen" panose="02000503000000000000" pitchFamily="2" charset="0"/>
              </a:rPr>
              <a:t>Teachers, Students and </a:t>
            </a:r>
            <a:r>
              <a:rPr lang="en-US" dirty="0">
                <a:latin typeface="Oxygen" panose="02000503000000000000" pitchFamily="2" charset="0"/>
              </a:rPr>
              <a:t>Guardians are </a:t>
            </a:r>
            <a:r>
              <a:rPr lang="en-US" dirty="0" smtClean="0">
                <a:latin typeface="Oxygen" panose="02000503000000000000" pitchFamily="2" charset="0"/>
              </a:rPr>
              <a:t>welcome!</a:t>
            </a:r>
            <a:endParaRPr lang="en-US" dirty="0">
              <a:latin typeface="Oxygen" panose="02000503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3952366" y="1768871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2705" y="1768870"/>
            <a:ext cx="3360865" cy="3337967"/>
            <a:chOff x="813641" y="1768870"/>
            <a:chExt cx="3360865" cy="31409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4343498" y="4827713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767" y="283755"/>
            <a:ext cx="9066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400" dirty="0" smtClean="0"/>
              <a:t>AI &amp; Robotics Bootcamp: Byte Spark 2024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6130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</TotalTime>
  <Words>737</Words>
  <Application>Microsoft Office PowerPoint</Application>
  <PresentationFormat>A4 Paper (210x297 mm)</PresentationFormat>
  <Paragraphs>150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33</cp:revision>
  <dcterms:created xsi:type="dcterms:W3CDTF">2023-12-19T09:29:34Z</dcterms:created>
  <dcterms:modified xsi:type="dcterms:W3CDTF">2024-01-08T14:23:24Z</dcterms:modified>
</cp:coreProperties>
</file>